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89" r:id="rId17"/>
    <p:sldId id="270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47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79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974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3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105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60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1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05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21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60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4C30-D072-44BE-91A5-2A11A317D58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46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4C30-D072-44BE-91A5-2A11A317D589}" type="datetimeFigureOut">
              <a:rPr lang="pl-PL" smtClean="0"/>
              <a:t>24.09.2020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BAE5-5CDA-4DD2-B637-E45FB4C7FD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337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zspemilka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678226"/>
            <a:ext cx="12192000" cy="2387600"/>
          </a:xfrm>
        </p:spPr>
        <p:txBody>
          <a:bodyPr>
            <a:noAutofit/>
          </a:bodyPr>
          <a:lstStyle/>
          <a:p>
            <a:r>
              <a:rPr lang="pl-PL" sz="8500" b="1" dirty="0" smtClean="0">
                <a:latin typeface="Arial Black" panose="020B0A04020102020204" pitchFamily="34" charset="0"/>
              </a:rPr>
              <a:t>Platforma </a:t>
            </a:r>
            <a:br>
              <a:rPr lang="pl-PL" sz="8500" b="1" dirty="0" smtClean="0">
                <a:latin typeface="Arial Black" panose="020B0A04020102020204" pitchFamily="34" charset="0"/>
              </a:rPr>
            </a:br>
            <a:r>
              <a:rPr lang="pl-PL" sz="8500" b="1" dirty="0" smtClean="0">
                <a:latin typeface="Arial Black" panose="020B0A04020102020204" pitchFamily="34" charset="0"/>
              </a:rPr>
              <a:t>Office 365</a:t>
            </a:r>
            <a:endParaRPr lang="pl-PL" sz="8500" b="1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Autofit/>
          </a:bodyPr>
          <a:lstStyle/>
          <a:p>
            <a:r>
              <a:rPr lang="pl-PL" sz="5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Na platformę </a:t>
            </a:r>
            <a:r>
              <a:rPr lang="pl-PL" sz="5400" b="1" dirty="0">
                <a:solidFill>
                  <a:srgbClr val="FFFF00"/>
                </a:solidFill>
                <a:latin typeface="Arial Black" panose="020B0A04020102020204" pitchFamily="34" charset="0"/>
              </a:rPr>
              <a:t>O</a:t>
            </a:r>
            <a:r>
              <a:rPr lang="pl-PL" sz="5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ffice 365 logujemy się na stronie:</a:t>
            </a:r>
          </a:p>
          <a:p>
            <a:r>
              <a:rPr lang="pl-PL" sz="5400" dirty="0" smtClean="0">
                <a:latin typeface="Arial Black" panose="020B0A04020102020204" pitchFamily="34" charset="0"/>
              </a:rPr>
              <a:t>https://login.microsoftonline.pl</a:t>
            </a:r>
            <a:endParaRPr lang="pl-PL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4503" y="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 zalogowaniu system poprosi jeszcze tylko o weryfikację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Będą wymienione dwa sposoby :</a:t>
            </a:r>
          </a:p>
          <a:p>
            <a:pPr marL="342900" indent="-342900">
              <a:buFontTx/>
              <a:buChar char="-"/>
            </a:pPr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Przez podanie nr telefonu (otrzymamy 6cio cyfrowy kod)</a:t>
            </a:r>
          </a:p>
          <a:p>
            <a:pPr marL="342900" indent="-342900">
              <a:buFontTx/>
              <a:buChar char="-"/>
            </a:pPr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Przez e-mail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30628" y="261256"/>
            <a:ext cx="12192000" cy="161584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 zalogowaniu na platformę otrzymamy następujący widok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7904"/>
            <a:ext cx="8516154" cy="478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079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Na platformie mamy dostęp do całego pakietu Office (m.in. Word, Excel, Power Point)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08022" y="3641226"/>
            <a:ext cx="6574971" cy="1655762"/>
          </a:xfrm>
        </p:spPr>
        <p:txBody>
          <a:bodyPr>
            <a:normAutofit fontScale="92500"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Możemy w nich pracować online lub zainstalować je na naszym komputerze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36" y="2713763"/>
            <a:ext cx="4611842" cy="405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45584"/>
          </a:xfrm>
        </p:spPr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Platforma Microsoft </a:t>
            </a:r>
            <a:r>
              <a:rPr lang="pl-PL" dirty="0" err="1" smtClean="0">
                <a:latin typeface="Arial Black" panose="020B0A04020102020204" pitchFamily="34" charset="0"/>
              </a:rPr>
              <a:t>Teams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145585"/>
            <a:ext cx="12192000" cy="5620975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(zdalne nauczanie)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Platforma Office 365 jest zintegrowana z MS </a:t>
            </a:r>
            <a:r>
              <a:rPr lang="pl-PL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Teams</a:t>
            </a:r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i mamy do niej bezpośredni dostęp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109" y="2831592"/>
            <a:ext cx="7162800" cy="40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0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992777"/>
            <a:ext cx="12192000" cy="1315403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 kliknięciu na ikonkę zostaniemy połączeni z MS </a:t>
            </a:r>
            <a:r>
              <a:rPr lang="pl-PL" dirty="0" err="1" smtClean="0">
                <a:latin typeface="Arial Black" panose="020B0A04020102020204" pitchFamily="34" charset="0"/>
              </a:rPr>
              <a:t>Teams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118712"/>
            <a:ext cx="12192000" cy="1655762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Warunkiem połączenia jest wcześniejsze zainstalowanie aplikacji.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 przypadku braku zainstalowanej aplikacji platforma Office 365 pomoże ją Państwu zainstalować – wyświetli się odpowiedni komunikat.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4502" y="3499803"/>
            <a:ext cx="12192000" cy="2387600"/>
          </a:xfrm>
        </p:spPr>
        <p:txBody>
          <a:bodyPr>
            <a:noAutofit/>
          </a:bodyPr>
          <a:lstStyle/>
          <a:p>
            <a:r>
              <a:rPr lang="pl-PL" sz="4800" dirty="0" smtClean="0">
                <a:latin typeface="Arial Black" panose="020B0A04020102020204" pitchFamily="34" charset="0"/>
              </a:rPr>
              <a:t>Istnieje też drugi sposób logowania się do MS </a:t>
            </a:r>
            <a:r>
              <a:rPr lang="pl-PL" sz="4800" dirty="0" err="1" smtClean="0">
                <a:latin typeface="Arial Black" panose="020B0A04020102020204" pitchFamily="34" charset="0"/>
              </a:rPr>
              <a:t>Teams</a:t>
            </a:r>
            <a:r>
              <a:rPr lang="pl-PL" sz="4800" dirty="0" smtClean="0">
                <a:latin typeface="Arial Black" panose="020B0A04020102020204" pitchFamily="34" charset="0"/>
              </a:rPr>
              <a:t>..</a:t>
            </a:r>
            <a:br>
              <a:rPr lang="pl-PL" sz="4800" dirty="0" smtClean="0">
                <a:latin typeface="Arial Black" panose="020B0A04020102020204" pitchFamily="34" charset="0"/>
              </a:rPr>
            </a:br>
            <a:r>
              <a:rPr lang="pl-PL" sz="4800" dirty="0" smtClean="0">
                <a:latin typeface="Arial Black" panose="020B0A04020102020204" pitchFamily="34" charset="0"/>
              </a:rPr>
              <a:t>Poprzez samą aplikację – logujemy się tak samo jak do Office 365 – poprzez login i hasło, </a:t>
            </a:r>
            <a:r>
              <a:rPr lang="pl-PL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jednak zalecamy pierwsze logowanie przeprowadzić w sposób przedstawiony Państwu na Radzie </a:t>
            </a:r>
            <a:endParaRPr lang="pl-PL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7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Najprostszą formą komunikowania się w MS </a:t>
            </a:r>
            <a:r>
              <a:rPr lang="pl-PL" dirty="0" err="1" smtClean="0">
                <a:latin typeface="Arial Black" panose="020B0A04020102020204" pitchFamily="34" charset="0"/>
              </a:rPr>
              <a:t>Teams</a:t>
            </a:r>
            <a:r>
              <a:rPr lang="pl-PL" dirty="0" smtClean="0">
                <a:latin typeface="Arial Black" panose="020B0A04020102020204" pitchFamily="34" charset="0"/>
              </a:rPr>
              <a:t> jest „Czat”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007530" y="2560320"/>
            <a:ext cx="4184470" cy="2442754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Możemy komunikować się z dowolną osobą (możliwość przesyłania plików w załączeniu)</a:t>
            </a:r>
            <a:endParaRPr lang="pl-PL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" y="2387600"/>
            <a:ext cx="7894321" cy="44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3361668"/>
            <a:ext cx="12192000" cy="2387600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Każdy użytkownik ma przydzielony odpowiedni login. </a:t>
            </a:r>
            <a:br>
              <a:rPr lang="pl-PL" dirty="0" smtClean="0">
                <a:latin typeface="Arial Black" panose="020B0A04020102020204" pitchFamily="34" charset="0"/>
              </a:rPr>
            </a:br>
            <a:r>
              <a:rPr lang="pl-PL" dirty="0" smtClean="0">
                <a:latin typeface="Arial Black" panose="020B0A04020102020204" pitchFamily="34" charset="0"/>
              </a:rPr>
              <a:t>Znajdziecie go Państwo w naszym e-dzienniku</a:t>
            </a:r>
            <a:r>
              <a:rPr lang="pl-PL" sz="5400" dirty="0" smtClean="0">
                <a:latin typeface="Arial Black" panose="020B0A04020102020204" pitchFamily="34" charset="0"/>
              </a:rPr>
              <a:t/>
            </a:r>
            <a:br>
              <a:rPr lang="pl-PL" sz="5400" dirty="0" smtClean="0">
                <a:latin typeface="Arial Black" panose="020B0A04020102020204" pitchFamily="34" charset="0"/>
              </a:rPr>
            </a:br>
            <a:r>
              <a:rPr lang="pl-PL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dziennik/nauczyciel/office365</a:t>
            </a:r>
            <a:endParaRPr lang="pl-PL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3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17565"/>
            <a:ext cx="12192000" cy="1864043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Drugą opcją komunikacji są Zespoły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93381" y="3602038"/>
            <a:ext cx="4598619" cy="1701482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Działają tak samo jak Czat, tylko z całą klasą </a:t>
            </a:r>
            <a:endParaRPr lang="pl-PL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5" y="1981608"/>
            <a:ext cx="7375666" cy="41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 kliknięciu na zespoły pokażą się nam wszystkie zespoły (klasy) w których uczymy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775150" y="3135086"/>
            <a:ext cx="4416850" cy="125403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" y="2387600"/>
            <a:ext cx="777515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4502" y="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 Black" panose="020B0A04020102020204" pitchFamily="34" charset="0"/>
              </a:rPr>
              <a:t>Po kliknięciu na daną klasę otworzy nam się karta w której będziemy mieli </a:t>
            </a:r>
            <a:r>
              <a:rPr lang="pl-PL" dirty="0" smtClean="0">
                <a:latin typeface="Arial Black" panose="020B0A04020102020204" pitchFamily="34" charset="0"/>
              </a:rPr>
              <a:t>możliwość: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408164" y="3401859"/>
            <a:ext cx="4679334" cy="2978331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1. Aktywowania uczniów czekających na dołączenie</a:t>
            </a:r>
          </a:p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2. Rozpoczęcia spotkania</a:t>
            </a:r>
          </a:p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3. Przekazania materiałów z zajęć</a:t>
            </a:r>
          </a:p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4. Rozpoczęcia nowej konwersacji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" y="2387600"/>
            <a:ext cx="7196328" cy="40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56754" y="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 kliknięciu na „Rozpocznij spotkanie”(lekcję online) program poprosi o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776666" y="2867078"/>
            <a:ext cx="4315098" cy="1655762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FFFF00"/>
                </a:solidFill>
                <a:latin typeface="Arial Black" panose="020B0A04020102020204" pitchFamily="34" charset="0"/>
              </a:rPr>
              <a:t>wyrażenie zgody na korzystanie z mikrofonu i kamerki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1" y="2422811"/>
            <a:ext cx="7472085" cy="42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83325"/>
            <a:ext cx="12192000" cy="179872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Po wyrażeniu zgody otrzymacie Państwo mniej więcej następujący widok: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95360" y="2648448"/>
            <a:ext cx="3161211" cy="2929391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(Jest to podgląd ze swojej kamerki), następnie klikamy „Rozpocznij spotkanie teraz”</a:t>
            </a:r>
            <a:endParaRPr lang="pl-PL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2405440"/>
            <a:ext cx="7919992" cy="44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91440" y="-445180"/>
            <a:ext cx="12192000" cy="2387600"/>
          </a:xfrm>
        </p:spPr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Po rozpoczęciu spotkania możemy: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884278" y="1018903"/>
            <a:ext cx="3216282" cy="574765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wyłączyć/</a:t>
            </a:r>
          </a:p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włączyć kamerę</a:t>
            </a:r>
          </a:p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2. Włączyć/wyciszyć mikrofon</a:t>
            </a:r>
          </a:p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3. Otworzyć panel udostępniania (udostępniamy swój pulpit lub dowolne pliki)</a:t>
            </a:r>
          </a:p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4. Zakończyć połączenie</a:t>
            </a:r>
          </a:p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5. Ukryć uczestników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098"/>
            <a:ext cx="8792838" cy="494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74023" y="-536620"/>
            <a:ext cx="12192000" cy="2387600"/>
          </a:xfrm>
        </p:spPr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Trzecią dostępną opcją jest „Kalendarz” 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817428" y="2468881"/>
            <a:ext cx="2207623" cy="3056708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Mamy w nim dwie opcje</a:t>
            </a:r>
            <a:endParaRPr lang="pl-PL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9" y="2086110"/>
            <a:ext cx="8278273" cy="46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417" y="-784814"/>
            <a:ext cx="12192000" cy="2387600"/>
          </a:xfrm>
        </p:spPr>
        <p:txBody>
          <a:bodyPr>
            <a:normAutofit/>
          </a:bodyPr>
          <a:lstStyle/>
          <a:p>
            <a:r>
              <a:rPr lang="pl-PL" sz="5400" dirty="0" smtClean="0">
                <a:latin typeface="Arial Black" panose="020B0A04020102020204" pitchFamily="34" charset="0"/>
              </a:rPr>
              <a:t>1. Rozpoczęcie spotkania, </a:t>
            </a:r>
            <a:br>
              <a:rPr lang="pl-PL" sz="5400" dirty="0" smtClean="0">
                <a:latin typeface="Arial Black" panose="020B0A04020102020204" pitchFamily="34" charset="0"/>
              </a:rPr>
            </a:br>
            <a:r>
              <a:rPr lang="pl-PL" sz="5400" dirty="0" smtClean="0">
                <a:latin typeface="Arial Black" panose="020B0A04020102020204" pitchFamily="34" charset="0"/>
              </a:rPr>
              <a:t>2. Zaplanowanie spotkania</a:t>
            </a:r>
            <a:endParaRPr lang="pl-PL" sz="5400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2786"/>
            <a:ext cx="9347030" cy="52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1771" y="-667248"/>
            <a:ext cx="12192000" cy="2387600"/>
          </a:xfrm>
        </p:spPr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Przy planowaniu spotkania (lekcji) zwracamy uwagę na: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55725" y="1890802"/>
            <a:ext cx="3587931" cy="4967198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AutoNum type="arabicPeriod"/>
            </a:pPr>
            <a:r>
              <a:rPr lang="pl-PL" sz="7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tytuł/nazwę zajęć</a:t>
            </a:r>
          </a:p>
          <a:p>
            <a:pPr marL="457200" indent="-457200">
              <a:buAutoNum type="arabicPeriod"/>
            </a:pPr>
            <a:r>
              <a:rPr lang="pl-PL" sz="7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Datę i </a:t>
            </a:r>
            <a:r>
              <a:rPr lang="pl-PL" sz="7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godz</a:t>
            </a:r>
            <a:r>
              <a:rPr lang="pl-PL" sz="7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rozpoczęcia i zakończenia zajęć (plan lekcji)</a:t>
            </a:r>
          </a:p>
          <a:p>
            <a:pPr marL="457200" indent="-457200">
              <a:buAutoNum type="arabicPeriod"/>
            </a:pPr>
            <a:r>
              <a:rPr lang="pl-PL" sz="7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Możliwość powtarzania (np. co tydzień)</a:t>
            </a:r>
          </a:p>
          <a:p>
            <a:pPr marL="457200" indent="-457200">
              <a:buAutoNum type="arabicPeriod"/>
            </a:pPr>
            <a:r>
              <a:rPr lang="pl-PL" sz="7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Dodanie kanału (ogólny)</a:t>
            </a:r>
          </a:p>
          <a:p>
            <a:pPr marL="457200" indent="-457200">
              <a:buAutoNum type="arabicPeriod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352"/>
            <a:ext cx="8279150" cy="465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-1346517"/>
            <a:ext cx="12192000" cy="2387600"/>
          </a:xfrm>
        </p:spPr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Następnie klikamy „zapisz”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000308" y="1136469"/>
            <a:ext cx="3082835" cy="4271553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Spotkania zapisane w ten sposób będą widoczne dla uczniów i zostaną oni o nich powiadomieni</a:t>
            </a:r>
            <a:endParaRPr lang="pl-PL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1082"/>
            <a:ext cx="8999477" cy="505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17565" y="0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Na platformie MS </a:t>
            </a:r>
            <a:r>
              <a:rPr lang="pl-PL" dirty="0" err="1" smtClean="0">
                <a:latin typeface="Arial Black" panose="020B0A04020102020204" pitchFamily="34" charset="0"/>
              </a:rPr>
              <a:t>Teams</a:t>
            </a:r>
            <a:r>
              <a:rPr lang="pl-PL" dirty="0" smtClean="0">
                <a:latin typeface="Arial Black" panose="020B0A04020102020204" pitchFamily="34" charset="0"/>
              </a:rPr>
              <a:t> zawsze możemy skorzystać z pomocy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0330" y="3239589"/>
            <a:ext cx="4524105" cy="3004458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 pomocy znajdziecie Państwo m.in. szkoleniowe klipy video i przewodniki po aplikacji</a:t>
            </a:r>
            <a:endParaRPr lang="pl-PL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2" y="2551480"/>
            <a:ext cx="7132320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34834" y="285972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Na naszej szkolnej stronie www umieściłem dla Państwa przewodnik „</a:t>
            </a:r>
            <a:r>
              <a:rPr lang="pl-PL" dirty="0">
                <a:solidFill>
                  <a:srgbClr val="FFFF00"/>
                </a:solidFill>
                <a:latin typeface="Arial Black" panose="020B0A04020102020204" pitchFamily="34" charset="0"/>
              </a:rPr>
              <a:t>S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zybki start” Microsoft 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Teams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(pdf), oraz</a:t>
            </a:r>
            <a:b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niniejszą prezentację (</a:t>
            </a:r>
            <a:r>
              <a:rPr lang="pl-PL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pptx</a:t>
            </a: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)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4229055"/>
            <a:ext cx="12192000" cy="165576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98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730477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 Black" panose="020B0A04020102020204" pitchFamily="34" charset="0"/>
              </a:rPr>
              <a:t>Pliki można pobrać ze strony </a:t>
            </a:r>
            <a:r>
              <a:rPr lang="pl-PL" dirty="0">
                <a:latin typeface="Arial Black" panose="020B0A04020102020204" pitchFamily="34" charset="0"/>
                <a:hlinkClick r:id="rId2"/>
              </a:rPr>
              <a:t>www.zspemilka</a:t>
            </a:r>
            <a:r>
              <a:rPr lang="pl-PL" dirty="0">
                <a:latin typeface="Arial Black" panose="020B0A04020102020204" pitchFamily="34" charset="0"/>
              </a:rPr>
              <a:t/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Menu dolne/pliki do pobrania</a:t>
            </a:r>
            <a:br>
              <a:rPr lang="pl-PL" dirty="0">
                <a:latin typeface="Arial Black" panose="020B0A04020102020204" pitchFamily="34" charset="0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46" y="2271848"/>
            <a:ext cx="7881877" cy="44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pl-PL" sz="8000" dirty="0" smtClean="0">
                <a:latin typeface="Arial Black" panose="020B0A04020102020204" pitchFamily="34" charset="0"/>
              </a:rPr>
              <a:t>Dziękuję za uwagę </a:t>
            </a:r>
            <a:r>
              <a:rPr lang="pl-PL" sz="80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</a:t>
            </a:r>
            <a:endParaRPr lang="pl-PL" sz="8000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51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Będzie to pierwsza litera naszego imienia i nazwisko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805204"/>
            <a:ext cx="12192000" cy="1655762"/>
          </a:xfrm>
        </p:spPr>
        <p:txBody>
          <a:bodyPr>
            <a:noAutofit/>
          </a:bodyPr>
          <a:lstStyle/>
          <a:p>
            <a:r>
              <a:rPr lang="pl-PL" sz="4000" dirty="0" smtClean="0">
                <a:latin typeface="Arial Black" panose="020B0A04020102020204" pitchFamily="34" charset="0"/>
              </a:rPr>
              <a:t>np. Jan Nowak </a:t>
            </a:r>
            <a:r>
              <a:rPr lang="pl-PL" sz="40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 </a:t>
            </a:r>
            <a:r>
              <a:rPr lang="pl-PL" sz="4000" dirty="0" err="1" smtClean="0">
                <a:latin typeface="Arial Black" panose="020B0A04020102020204" pitchFamily="34" charset="0"/>
                <a:sym typeface="Wingdings" panose="05000000000000000000" pitchFamily="2" charset="2"/>
              </a:rPr>
              <a:t>jnowak</a:t>
            </a:r>
            <a:endParaRPr lang="pl-PL" sz="4000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pl-PL" sz="40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Pełny login będzie się składał z tej części plus znak @ i domeny, czyli:</a:t>
            </a:r>
          </a:p>
          <a:p>
            <a:endParaRPr lang="pl-PL" sz="4000" dirty="0" smtClean="0"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pl-PL" sz="44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jnowak</a:t>
            </a:r>
            <a:r>
              <a:rPr lang="pl-PL" sz="4400" dirty="0" smtClean="0">
                <a:solidFill>
                  <a:srgbClr val="FFFF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@zspemilka.onmicrosoft.com</a:t>
            </a:r>
            <a:endParaRPr lang="pl-PL" sz="4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W tym miejscu wpisujemy pełny login i klikamy „dalej”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13" y="1866785"/>
            <a:ext cx="8880783" cy="4991215"/>
          </a:xfrm>
        </p:spPr>
      </p:pic>
    </p:spTree>
    <p:extLst>
      <p:ext uri="{BB962C8B-B14F-4D97-AF65-F5344CB8AC3E}">
        <p14:creationId xmlns:p14="http://schemas.microsoft.com/office/powerpoint/2010/main" val="22039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 Black" panose="020B0A04020102020204" pitchFamily="34" charset="0"/>
              </a:rPr>
              <a:t>Zostaniemy poproszeni o hasło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59" y="1924169"/>
            <a:ext cx="8454281" cy="4748916"/>
          </a:xfrm>
        </p:spPr>
      </p:pic>
    </p:spTree>
    <p:extLst>
      <p:ext uri="{BB962C8B-B14F-4D97-AF65-F5344CB8AC3E}">
        <p14:creationId xmlns:p14="http://schemas.microsoft.com/office/powerpoint/2010/main" val="20547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04502"/>
            <a:ext cx="12192000" cy="104108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 tym miejscu mała uwaga: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145585"/>
            <a:ext cx="12192000" cy="4112215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WSZYSCY NOWI UŻYTKOWNICY logują się z hasłem</a:t>
            </a:r>
          </a:p>
          <a:p>
            <a:r>
              <a:rPr lang="pl-PL" sz="7200" dirty="0" smtClean="0">
                <a:latin typeface="Arial Black" panose="020B0A04020102020204" pitchFamily="34" charset="0"/>
              </a:rPr>
              <a:t>Teacher.123</a:t>
            </a:r>
          </a:p>
          <a:p>
            <a:r>
              <a:rPr lang="pl-PL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Osoby korzystające wcześniej z Office 365 próbują logować się swoim hasłem (w przypadku niepowodzenia logują się również w/w hasłem) </a:t>
            </a:r>
            <a:endParaRPr lang="pl-PL" sz="4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 Black" panose="020B0A04020102020204" pitchFamily="34" charset="0"/>
              </a:rPr>
              <a:t>Przy pierwszym logowaniu system poprosi nas o zmianę hasła (proszę go sobie gdzieś zapisać)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1655762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 okienku pojawią się trzy pola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Stare hasło: </a:t>
            </a:r>
            <a:r>
              <a:rPr lang="pl-PL" sz="3600" dirty="0" smtClean="0">
                <a:latin typeface="Arial Black" panose="020B0A04020102020204" pitchFamily="34" charset="0"/>
              </a:rPr>
              <a:t>wpisujemy Teacher.123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Nowe hasło: </a:t>
            </a:r>
            <a:r>
              <a:rPr lang="pl-PL" sz="3600" dirty="0" smtClean="0">
                <a:latin typeface="Arial Black" panose="020B0A04020102020204" pitchFamily="34" charset="0"/>
              </a:rPr>
              <a:t>Wpisujemy nowe (min.8 znaków, małe, duże litery, cyfry, znaki specjalne)</a:t>
            </a:r>
          </a:p>
          <a:p>
            <a:r>
              <a:rPr lang="pl-PL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Nowe hasło: </a:t>
            </a:r>
            <a:r>
              <a:rPr lang="pl-PL" sz="3600" dirty="0" smtClean="0">
                <a:latin typeface="Arial Black" panose="020B0A04020102020204" pitchFamily="34" charset="0"/>
              </a:rPr>
              <a:t>powtarzamy nowe hasło</a:t>
            </a:r>
            <a:endParaRPr lang="pl-PL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574</Words>
  <Application>Microsoft Office PowerPoint</Application>
  <PresentationFormat>Panoramiczny</PresentationFormat>
  <Paragraphs>70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Wingdings</vt:lpstr>
      <vt:lpstr>Office Theme</vt:lpstr>
      <vt:lpstr>Platforma  Office 365</vt:lpstr>
      <vt:lpstr>Każdy użytkownik ma przydzielony odpowiedni login.  Znajdziecie go Państwo w naszym e-dzienniku dziennik/nauczyciel/office365</vt:lpstr>
      <vt:lpstr>Prezentacja programu PowerPoint</vt:lpstr>
      <vt:lpstr>Prezentacja programu PowerPoint</vt:lpstr>
      <vt:lpstr>Będzie to pierwsza litera naszego imienia i nazwisko</vt:lpstr>
      <vt:lpstr>W tym miejscu wpisujemy pełny login i klikamy „dalej”</vt:lpstr>
      <vt:lpstr>Zostaniemy poproszeni o hasło</vt:lpstr>
      <vt:lpstr>W tym miejscu mała uwaga:</vt:lpstr>
      <vt:lpstr>Przy pierwszym logowaniu system poprosi nas o zmianę hasła (proszę go sobie gdzieś zapisać)</vt:lpstr>
      <vt:lpstr>Po zalogowaniu system poprosi jeszcze tylko o weryfikację</vt:lpstr>
      <vt:lpstr>Po zalogowaniu na platformę otrzymamy następujący widok</vt:lpstr>
      <vt:lpstr>Na platformie mamy dostęp do całego pakietu Office (m.in. Word, Excel, Power Point)</vt:lpstr>
      <vt:lpstr>Prezentacja programu PowerPoint</vt:lpstr>
      <vt:lpstr>Platforma Microsoft Teams</vt:lpstr>
      <vt:lpstr>Po kliknięciu na ikonkę zostaniemy połączeni z MS Teams</vt:lpstr>
      <vt:lpstr>Prezentacja programu PowerPoint</vt:lpstr>
      <vt:lpstr>Istnieje też drugi sposób logowania się do MS Teams.. Poprzez samą aplikację – logujemy się tak samo jak do Office 365 – poprzez login i hasło, jednak zalecamy pierwsze logowanie przeprowadzić w sposób przedstawiony Państwu na Radzie </vt:lpstr>
      <vt:lpstr>Prezentacja programu PowerPoint</vt:lpstr>
      <vt:lpstr>Najprostszą formą komunikowania się w MS Teams jest „Czat”</vt:lpstr>
      <vt:lpstr>Drugą opcją komunikacji są Zespoły</vt:lpstr>
      <vt:lpstr>Po kliknięciu na zespoły pokażą się nam wszystkie zespoły (klasy) w których uczymy</vt:lpstr>
      <vt:lpstr>Po kliknięciu na daną klasę otworzy nam się karta w której będziemy mieli możliwość:</vt:lpstr>
      <vt:lpstr>Po kliknięciu na „Rozpocznij spotkanie”(lekcję online) program poprosi o</vt:lpstr>
      <vt:lpstr>Po wyrażeniu zgody otrzymacie Państwo mniej więcej następujący widok:</vt:lpstr>
      <vt:lpstr>Po rozpoczęciu spotkania możemy:</vt:lpstr>
      <vt:lpstr>Trzecią dostępną opcją jest „Kalendarz” </vt:lpstr>
      <vt:lpstr>1. Rozpoczęcie spotkania,  2. Zaplanowanie spotkania</vt:lpstr>
      <vt:lpstr>Przy planowaniu spotkania (lekcji) zwracamy uwagę na:</vt:lpstr>
      <vt:lpstr>Następnie klikamy „zapisz”</vt:lpstr>
      <vt:lpstr>Na platformie MS Teams zawsze możemy skorzystać z pomocy</vt:lpstr>
      <vt:lpstr>Na naszej szkolnej stronie www umieściłem dla Państwa przewodnik „Szybki start” Microsoft Teams (pdf), oraz niniejszą prezentację (pptx)</vt:lpstr>
      <vt:lpstr>Pliki można pobrać ze strony www.zspemilka Menu dolne/pliki do pobrania </vt:lpstr>
      <vt:lpstr>Dziękuję za uwagę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Platforma  Office 365</dc:title>
  <dc:creator>Użytkownik systemu Windows</dc:creator>
  <cp:lastModifiedBy>Użytkownik systemu Windows</cp:lastModifiedBy>
  <cp:revision>30</cp:revision>
  <dcterms:created xsi:type="dcterms:W3CDTF">2020-09-24T00:25:22Z</dcterms:created>
  <dcterms:modified xsi:type="dcterms:W3CDTF">2020-09-24T10:10:19Z</dcterms:modified>
</cp:coreProperties>
</file>